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89" r:id="rId4"/>
    <p:sldId id="290" r:id="rId5"/>
    <p:sldId id="291" r:id="rId6"/>
    <p:sldId id="292" r:id="rId7"/>
    <p:sldId id="294" r:id="rId8"/>
    <p:sldId id="298" r:id="rId9"/>
    <p:sldId id="299" r:id="rId10"/>
    <p:sldId id="296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75" r:id="rId30"/>
    <p:sldId id="310" r:id="rId31"/>
    <p:sldId id="276" r:id="rId32"/>
    <p:sldId id="278" r:id="rId33"/>
    <p:sldId id="279" r:id="rId34"/>
    <p:sldId id="280" r:id="rId35"/>
    <p:sldId id="281" r:id="rId36"/>
    <p:sldId id="277" r:id="rId37"/>
    <p:sldId id="286" r:id="rId38"/>
    <p:sldId id="287" r:id="rId39"/>
    <p:sldId id="288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4DA6-DD34-4CC4-9052-11D10C8E2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829A-2D19-4D3E-9F8A-57CD8CEF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829A-2D19-4D3E-9F8A-57CD8CEFB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A519-D42F-4AE2-8CE7-E02AF855860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2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Evolution &amp; Natural Selection (5.1-5.2)</a:t>
            </a:r>
          </a:p>
          <a:p>
            <a:r>
              <a:rPr kumimoji="1" lang="en-US" altLang="ja-JP" sz="3200" u="sng" dirty="0" smtClean="0">
                <a:solidFill>
                  <a:schemeClr val="bg1"/>
                </a:solidFill>
              </a:rPr>
              <a:t>IB Diploma Biology</a:t>
            </a:r>
          </a:p>
        </p:txBody>
      </p:sp>
    </p:spTree>
    <p:extLst>
      <p:ext uri="{BB962C8B-B14F-4D97-AF65-F5344CB8AC3E}">
        <p14:creationId xmlns:p14="http://schemas.microsoft.com/office/powerpoint/2010/main" val="1154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50818"/>
            <a:ext cx="4908550" cy="32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Evidence from Patterns of Geographical Variation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075210" y="3352800"/>
            <a:ext cx="5840190" cy="3200400"/>
            <a:chOff x="0" y="0"/>
            <a:chExt cx="5656" cy="2448"/>
          </a:xfrm>
        </p:grpSpPr>
        <p:pic>
          <p:nvPicPr>
            <p:cNvPr id="5" name="Picture 4" descr="bhspe-041004-0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864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bhspe-041004-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0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hspe-041004-007-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376" cy="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Line 57"/>
            <p:cNvCxnSpPr/>
            <p:nvPr/>
          </p:nvCxnSpPr>
          <p:spPr bwMode="auto">
            <a:xfrm flipH="1">
              <a:off x="1504" y="1112"/>
              <a:ext cx="14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Line 58"/>
            <p:cNvCxnSpPr/>
            <p:nvPr/>
          </p:nvCxnSpPr>
          <p:spPr bwMode="auto">
            <a:xfrm flipH="1">
              <a:off x="1952" y="1752"/>
              <a:ext cx="25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3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7709"/>
            <a:ext cx="9137073" cy="686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61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6928"/>
            <a:ext cx="9156823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/>
          <a:stretch/>
        </p:blipFill>
        <p:spPr bwMode="auto">
          <a:xfrm>
            <a:off x="0" y="152400"/>
            <a:ext cx="903316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96" y="4038599"/>
            <a:ext cx="6326523" cy="27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76199"/>
            <a:ext cx="9268691" cy="69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855"/>
            <a:ext cx="9109364" cy="68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7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152525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76200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Finches of Daphne Major</a:t>
            </a:r>
            <a:endParaRPr lang="en-US" sz="44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3564"/>
            <a:ext cx="4114800" cy="27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3564"/>
            <a:ext cx="3733800" cy="27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29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6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90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6758" y="4051300"/>
            <a:ext cx="2634592" cy="918592"/>
            <a:chOff x="6116758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750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16758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8912" y="5189622"/>
            <a:ext cx="2432438" cy="918592"/>
            <a:chOff x="6318912" y="4051300"/>
            <a:chExt cx="2432438" cy="918592"/>
          </a:xfrm>
        </p:grpSpPr>
        <p:sp>
          <p:nvSpPr>
            <p:cNvPr id="14" name="TextBox 13"/>
            <p:cNvSpPr txBox="1"/>
            <p:nvPr/>
          </p:nvSpPr>
          <p:spPr>
            <a:xfrm>
              <a:off x="6318912" y="4106292"/>
              <a:ext cx="1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/>
                <a:t>Chris Paine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81" y="5233506"/>
            <a:ext cx="839569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2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618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4052454"/>
            <a:ext cx="4260273" cy="2805545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130"/>
          <a:stretch/>
        </p:blipFill>
        <p:spPr bwMode="auto">
          <a:xfrm>
            <a:off x="4267200" y="0"/>
            <a:ext cx="4876800" cy="40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4904508" cy="34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21945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Pentadactyl Limbs</a:t>
            </a:r>
            <a:endParaRPr lang="fr-FR" sz="4000" b="1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838200"/>
            <a:ext cx="4572000" cy="30757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55748"/>
              </p:ext>
            </p:extLst>
          </p:nvPr>
        </p:nvGraphicFramePr>
        <p:xfrm>
          <a:off x="381000" y="4114800"/>
          <a:ext cx="8534400" cy="2514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04"/>
                <a:gridCol w="6679096"/>
              </a:tblGrid>
              <a:tr h="291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Organism (type)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 of pentadactly limb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Crocodile (reptile)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Walk or crawl on land / Hind legs used</a:t>
                      </a:r>
                      <a:r>
                        <a:rPr lang="en-US" sz="2000" baseline="0" dirty="0" smtClean="0">
                          <a:effectLst/>
                        </a:rPr>
                        <a:t>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Penguin (bird)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Hind limbs for walking / forelimbs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Echidna (mammal)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Forelimbs for digging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Frog (amphibian)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Hindlimbs for jumping</a:t>
                      </a:r>
                      <a:endParaRPr lang="en-US" sz="20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7596"/>
            <a:ext cx="317961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810491"/>
            <a:ext cx="5077691" cy="31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Speciation</a:t>
            </a:r>
            <a:endParaRPr lang="en-US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80" y="13855"/>
            <a:ext cx="5095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57324"/>
            <a:ext cx="7096125" cy="50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On-screen Show (4:3)</PresentationFormat>
  <Paragraphs>20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Pentadactyl Limbs</vt:lpstr>
      <vt:lpstr>Speciation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Cedarbaum</dc:creator>
  <cp:lastModifiedBy>Mike</cp:lastModifiedBy>
  <cp:revision>16</cp:revision>
  <dcterms:created xsi:type="dcterms:W3CDTF">2014-10-10T02:23:18Z</dcterms:created>
  <dcterms:modified xsi:type="dcterms:W3CDTF">2015-11-02T02:44:25Z</dcterms:modified>
</cp:coreProperties>
</file>